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8" r:id="rId3"/>
    <p:sldId id="305" r:id="rId4"/>
    <p:sldId id="296" r:id="rId5"/>
    <p:sldId id="297" r:id="rId6"/>
    <p:sldId id="301" r:id="rId7"/>
    <p:sldId id="298" r:id="rId8"/>
    <p:sldId id="299" r:id="rId9"/>
    <p:sldId id="300" r:id="rId10"/>
    <p:sldId id="302" r:id="rId11"/>
    <p:sldId id="304" r:id="rId12"/>
    <p:sldId id="29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AEE9"/>
    <a:srgbClr val="8134E2"/>
    <a:srgbClr val="000000"/>
    <a:srgbClr val="FFC000"/>
    <a:srgbClr val="454486"/>
    <a:srgbClr val="FAA41A"/>
    <a:srgbClr val="00A0E3"/>
    <a:srgbClr val="C81E8A"/>
    <a:srgbClr val="286A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9" autoAdjust="0"/>
    <p:restoredTop sz="94061" autoAdjust="0"/>
  </p:normalViewPr>
  <p:slideViewPr>
    <p:cSldViewPr snapToGrid="0">
      <p:cViewPr>
        <p:scale>
          <a:sx n="66" d="100"/>
          <a:sy n="66" d="100"/>
        </p:scale>
        <p:origin x="1234" y="624"/>
      </p:cViewPr>
      <p:guideLst>
        <p:guide orient="horz" pos="2160"/>
        <p:guide pos="3840"/>
        <p:guide pos="7296"/>
        <p:guide orient="horz" pos="4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6EA6-6F25-4F19-87BA-7ADCC16DAEFF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50CC-F33A-4EF4-9F12-93EC4A21A0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C172E-A8B5-46F6-B05C-DFA3E2E0F20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74CE4-FBD8-4481-AEFB-CA53E599A74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572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49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61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910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6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669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073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684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907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064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253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909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246641"/>
            <a:ext cx="12192000" cy="189164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Rectangle 22"/>
          <p:cNvSpPr/>
          <p:nvPr/>
        </p:nvSpPr>
        <p:spPr>
          <a:xfrm flipV="1">
            <a:off x="7213575" y="3264239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Rectangle 23"/>
          <p:cNvSpPr/>
          <p:nvPr/>
        </p:nvSpPr>
        <p:spPr>
          <a:xfrm flipV="1">
            <a:off x="7213599" y="3351248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Rectangle 24"/>
          <p:cNvSpPr/>
          <p:nvPr/>
        </p:nvSpPr>
        <p:spPr>
          <a:xfrm flipV="1">
            <a:off x="7213599" y="3569405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Rectangle 25"/>
          <p:cNvSpPr/>
          <p:nvPr/>
        </p:nvSpPr>
        <p:spPr>
          <a:xfrm flipV="1">
            <a:off x="7213598" y="3618641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7" name="Rectangle 26"/>
          <p:cNvSpPr/>
          <p:nvPr/>
        </p:nvSpPr>
        <p:spPr>
          <a:xfrm flipV="1">
            <a:off x="7213598" y="3653810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598" y="3416638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1" y="3515221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-1" y="3103900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-1" y="3129766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Rectangle 10"/>
          <p:cNvSpPr/>
          <p:nvPr/>
        </p:nvSpPr>
        <p:spPr>
          <a:xfrm flipV="1">
            <a:off x="8552066" y="3097328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34882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B231E4F-C603-4F95-B02D-3A696845C3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4" y="-185121"/>
            <a:ext cx="3129023" cy="15645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256CA75-54F7-44D7-96BD-7047A17435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434" y="90300"/>
            <a:ext cx="1330972" cy="10945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7FE1F97-DDAE-469A-A749-2D18D346AE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8201578" y="109579"/>
            <a:ext cx="2314936" cy="109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F10318C-1332-40C5-86ED-FF8AC3EBF0A6}"/>
              </a:ext>
            </a:extLst>
          </p:cNvPr>
          <p:cNvSpPr/>
          <p:nvPr userDrawn="1"/>
        </p:nvSpPr>
        <p:spPr>
          <a:xfrm>
            <a:off x="0" y="6245979"/>
            <a:ext cx="12192000" cy="6120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79114"/>
            <a:ext cx="10972800" cy="830685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95958"/>
            <a:ext cx="10972800" cy="3850021"/>
          </a:xfrm>
        </p:spPr>
        <p:txBody>
          <a:bodyPr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1124" y="6373373"/>
            <a:ext cx="1016000" cy="365760"/>
          </a:xfrm>
        </p:spPr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6D63CA-D94D-4409-8994-CE85DEB75B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204284"/>
            <a:ext cx="2349661" cy="11748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BCFB2D-0CC4-43FA-949F-70AE2BE87F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68" y="612020"/>
            <a:ext cx="884630" cy="727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EC6302-2289-4F61-8251-F9FD25F62C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9242023" y="612020"/>
            <a:ext cx="1538621" cy="727470"/>
          </a:xfrm>
          <a:prstGeom prst="rect">
            <a:avLst/>
          </a:prstGeom>
        </p:spPr>
      </p:pic>
      <p:sp>
        <p:nvSpPr>
          <p:cNvPr id="10" name="Footer Placeholder 11">
            <a:extLst>
              <a:ext uri="{FF2B5EF4-FFF2-40B4-BE49-F238E27FC236}">
                <a16:creationId xmlns:a16="http://schemas.microsoft.com/office/drawing/2014/main" id="{071CFE0E-60C8-4EB2-8095-1F82A2EEA16A}"/>
              </a:ext>
            </a:extLst>
          </p:cNvPr>
          <p:cNvSpPr txBox="1">
            <a:spLocks/>
          </p:cNvSpPr>
          <p:nvPr userDrawn="1"/>
        </p:nvSpPr>
        <p:spPr>
          <a:xfrm>
            <a:off x="644324" y="6383438"/>
            <a:ext cx="5930096" cy="27027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1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-apple-system"/>
              </a:rPr>
              <a:t>25–26 September, 2026, Premier University, Chittagong, Bangladesh 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7F38D3-DB29-4B02-8F92-BA553AB385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547"/>
            <a:ext cx="3129023" cy="15645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795225-C7C2-4687-B63F-3992DE3943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430" y="651644"/>
            <a:ext cx="1330972" cy="10945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9191503-2CA2-4683-8940-45883704AF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8248494" y="688335"/>
            <a:ext cx="2314936" cy="109451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1414D7-DFB4-433A-A0CE-C6D42A2D4C10}"/>
              </a:ext>
            </a:extLst>
          </p:cNvPr>
          <p:cNvSpPr/>
          <p:nvPr userDrawn="1"/>
        </p:nvSpPr>
        <p:spPr>
          <a:xfrm>
            <a:off x="0" y="6245979"/>
            <a:ext cx="12192000" cy="6120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75379587-9B7E-4CBF-B6DE-F8B016805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124" y="6373373"/>
            <a:ext cx="1016000" cy="365760"/>
          </a:xfrm>
        </p:spPr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1">
            <a:extLst>
              <a:ext uri="{FF2B5EF4-FFF2-40B4-BE49-F238E27FC236}">
                <a16:creationId xmlns:a16="http://schemas.microsoft.com/office/drawing/2014/main" id="{C3FFDC92-E8CC-44AA-8235-14B01B4FBBFF}"/>
              </a:ext>
            </a:extLst>
          </p:cNvPr>
          <p:cNvSpPr txBox="1">
            <a:spLocks/>
          </p:cNvSpPr>
          <p:nvPr userDrawn="1"/>
        </p:nvSpPr>
        <p:spPr>
          <a:xfrm>
            <a:off x="644324" y="6383438"/>
            <a:ext cx="5930096" cy="27027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1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-apple-system"/>
              </a:rPr>
              <a:t>25–26 September, 2026, Premier University, Chittagong, Bangladesh 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20791"/>
            <a:ext cx="10972800" cy="1066800"/>
          </a:xfrm>
        </p:spPr>
        <p:txBody>
          <a:bodyPr/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747133"/>
            <a:ext cx="5384800" cy="3432021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747134"/>
            <a:ext cx="5384800" cy="3421956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F80D4A-01B7-4CCB-8889-A5E026A6D2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204284"/>
            <a:ext cx="2349661" cy="11748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F31002-C95A-4DC6-809B-ECFE01D9CE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68" y="612020"/>
            <a:ext cx="884630" cy="7274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F16F3F-2CBD-47A5-BBF8-A1F8F165A9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9242023" y="612020"/>
            <a:ext cx="1538621" cy="72747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AB3403C-F912-4F2F-9423-CE960B82089F}"/>
              </a:ext>
            </a:extLst>
          </p:cNvPr>
          <p:cNvSpPr/>
          <p:nvPr userDrawn="1"/>
        </p:nvSpPr>
        <p:spPr>
          <a:xfrm>
            <a:off x="0" y="6245979"/>
            <a:ext cx="12192000" cy="6120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975A313-0297-4250-A9B5-8E576902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124" y="6373373"/>
            <a:ext cx="1016000" cy="365760"/>
          </a:xfrm>
        </p:spPr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1">
            <a:extLst>
              <a:ext uri="{FF2B5EF4-FFF2-40B4-BE49-F238E27FC236}">
                <a16:creationId xmlns:a16="http://schemas.microsoft.com/office/drawing/2014/main" id="{201AEE06-D067-42D8-A29F-8CF1E81126CE}"/>
              </a:ext>
            </a:extLst>
          </p:cNvPr>
          <p:cNvSpPr txBox="1">
            <a:spLocks/>
          </p:cNvSpPr>
          <p:nvPr userDrawn="1"/>
        </p:nvSpPr>
        <p:spPr>
          <a:xfrm>
            <a:off x="644324" y="6383438"/>
            <a:ext cx="5930096" cy="27027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1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-apple-system"/>
              </a:rPr>
              <a:t>25–26 September, 2026, Premier University, Chittagong, Bangladesh 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379114"/>
            <a:ext cx="11176000" cy="833733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48393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48393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C03C2E-958B-447E-B6D0-C7D7AE8375B4}"/>
              </a:ext>
            </a:extLst>
          </p:cNvPr>
          <p:cNvSpPr/>
          <p:nvPr userDrawn="1"/>
        </p:nvSpPr>
        <p:spPr>
          <a:xfrm>
            <a:off x="0" y="6245979"/>
            <a:ext cx="12192000" cy="6120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D5B5C2C-1C7D-4C42-84D6-B852BA70CAB8}"/>
              </a:ext>
            </a:extLst>
          </p:cNvPr>
          <p:cNvSpPr txBox="1">
            <a:spLocks/>
          </p:cNvSpPr>
          <p:nvPr userDrawn="1"/>
        </p:nvSpPr>
        <p:spPr>
          <a:xfrm>
            <a:off x="10601124" y="6373373"/>
            <a:ext cx="1016000" cy="36576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38A7EDC-3B9B-42E4-9B2F-FCEC15DF400C}"/>
              </a:ext>
            </a:extLst>
          </p:cNvPr>
          <p:cNvSpPr txBox="1">
            <a:spLocks/>
          </p:cNvSpPr>
          <p:nvPr userDrawn="1"/>
        </p:nvSpPr>
        <p:spPr>
          <a:xfrm>
            <a:off x="644324" y="6383438"/>
            <a:ext cx="5930096" cy="27027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1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-apple-system"/>
              </a:rPr>
              <a:t>25–26 September, 2026, Premier University, Chittagong, Bangladesh 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DFB176-A484-4F49-949F-C30C0E87B2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204284"/>
            <a:ext cx="2349661" cy="11748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152B7E-58CF-473D-88BE-388E70BCCE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68" y="612020"/>
            <a:ext cx="884630" cy="7274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AC283A-9B81-46D2-AD66-6C368B2DB7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9242023" y="612020"/>
            <a:ext cx="1538621" cy="7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66884"/>
            <a:ext cx="10972800" cy="745964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0EE030-2CCA-4BFD-8A3F-CA646ECE5A04}"/>
              </a:ext>
            </a:extLst>
          </p:cNvPr>
          <p:cNvSpPr/>
          <p:nvPr userDrawn="1"/>
        </p:nvSpPr>
        <p:spPr>
          <a:xfrm>
            <a:off x="0" y="6245979"/>
            <a:ext cx="12192000" cy="6120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F6EA76-ECCB-49B6-BC4D-8235CE214C8D}"/>
              </a:ext>
            </a:extLst>
          </p:cNvPr>
          <p:cNvSpPr txBox="1">
            <a:spLocks/>
          </p:cNvSpPr>
          <p:nvPr userDrawn="1"/>
        </p:nvSpPr>
        <p:spPr>
          <a:xfrm>
            <a:off x="10601124" y="6373373"/>
            <a:ext cx="1016000" cy="36576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11">
            <a:extLst>
              <a:ext uri="{FF2B5EF4-FFF2-40B4-BE49-F238E27FC236}">
                <a16:creationId xmlns:a16="http://schemas.microsoft.com/office/drawing/2014/main" id="{C1FBC6F2-9CDE-4F63-857F-7645A9D2C79E}"/>
              </a:ext>
            </a:extLst>
          </p:cNvPr>
          <p:cNvSpPr txBox="1">
            <a:spLocks/>
          </p:cNvSpPr>
          <p:nvPr userDrawn="1"/>
        </p:nvSpPr>
        <p:spPr>
          <a:xfrm>
            <a:off x="644324" y="6383438"/>
            <a:ext cx="5930096" cy="27027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1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-apple-system"/>
              </a:rPr>
              <a:t>25–26 September, 2026, Premier University, Chittagong, Bangladesh 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CBFA76-D2F2-4C1E-836E-788275E548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204284"/>
            <a:ext cx="2349661" cy="11748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2924F9-F044-4E28-89D4-0FF56C72C1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68" y="612020"/>
            <a:ext cx="884630" cy="7274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5EB423-B31C-40E9-8203-A36C1E540B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9242023" y="612020"/>
            <a:ext cx="1538621" cy="7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316591F-6F9B-4F07-9BF2-826C0B24C938}"/>
              </a:ext>
            </a:extLst>
          </p:cNvPr>
          <p:cNvSpPr/>
          <p:nvPr userDrawn="1"/>
        </p:nvSpPr>
        <p:spPr>
          <a:xfrm>
            <a:off x="0" y="6245979"/>
            <a:ext cx="12192000" cy="6120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B241F-639E-4BA1-BCE3-1D8A3DF3D0AF}"/>
              </a:ext>
            </a:extLst>
          </p:cNvPr>
          <p:cNvSpPr txBox="1">
            <a:spLocks/>
          </p:cNvSpPr>
          <p:nvPr userDrawn="1"/>
        </p:nvSpPr>
        <p:spPr>
          <a:xfrm>
            <a:off x="10601124" y="6373373"/>
            <a:ext cx="1016000" cy="36576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69EBB742-92A9-4C26-9617-A5F99A04431C}"/>
              </a:ext>
            </a:extLst>
          </p:cNvPr>
          <p:cNvSpPr txBox="1">
            <a:spLocks/>
          </p:cNvSpPr>
          <p:nvPr userDrawn="1"/>
        </p:nvSpPr>
        <p:spPr>
          <a:xfrm>
            <a:off x="644324" y="6383438"/>
            <a:ext cx="5930096" cy="27027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1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-apple-system"/>
              </a:rPr>
              <a:t>25–26 September, 2026, Premier University, Chittagong, Bangladesh 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5854ED-B969-4381-BB25-19520F8C72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204284"/>
            <a:ext cx="2349661" cy="11748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E9EDA1-118B-4DCF-A766-32025770EB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68" y="612020"/>
            <a:ext cx="884630" cy="7274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FB49B9-CCF0-4EA9-8B01-71AA1DF215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9242023" y="612020"/>
            <a:ext cx="1538621" cy="7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37995" y="1339490"/>
            <a:ext cx="4511040" cy="64030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dirty="0"/>
              <a:t>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1339490"/>
            <a:ext cx="6803136" cy="48396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168427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360554-27DB-4607-9264-CF3F7FD93FC6}"/>
              </a:ext>
            </a:extLst>
          </p:cNvPr>
          <p:cNvSpPr/>
          <p:nvPr userDrawn="1"/>
        </p:nvSpPr>
        <p:spPr>
          <a:xfrm>
            <a:off x="0" y="6245979"/>
            <a:ext cx="12192000" cy="6120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EDE2E9-229B-4684-9668-95A64DC72692}"/>
              </a:ext>
            </a:extLst>
          </p:cNvPr>
          <p:cNvSpPr txBox="1">
            <a:spLocks/>
          </p:cNvSpPr>
          <p:nvPr userDrawn="1"/>
        </p:nvSpPr>
        <p:spPr>
          <a:xfrm>
            <a:off x="10601124" y="6373373"/>
            <a:ext cx="1016000" cy="36576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11">
            <a:extLst>
              <a:ext uri="{FF2B5EF4-FFF2-40B4-BE49-F238E27FC236}">
                <a16:creationId xmlns:a16="http://schemas.microsoft.com/office/drawing/2014/main" id="{B2584BE7-05CE-4CC2-BB89-C5BF853E1FF8}"/>
              </a:ext>
            </a:extLst>
          </p:cNvPr>
          <p:cNvSpPr txBox="1">
            <a:spLocks/>
          </p:cNvSpPr>
          <p:nvPr userDrawn="1"/>
        </p:nvSpPr>
        <p:spPr>
          <a:xfrm>
            <a:off x="644324" y="6383438"/>
            <a:ext cx="5930096" cy="27027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1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-apple-system"/>
              </a:rPr>
              <a:t>25–26 September, 2026, Premier University, Chittagong, Bangladesh 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CE378E-AAEC-4138-8DFD-F6E4275295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204284"/>
            <a:ext cx="2349661" cy="11748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BDF6CC-9C5A-4622-A9FC-0906BBFCFE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68" y="612020"/>
            <a:ext cx="884630" cy="7274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0BF300-4AB6-469E-AD1A-D503FA29B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9242023" y="612020"/>
            <a:ext cx="1538621" cy="7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493134"/>
            <a:ext cx="782404" cy="4297664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38228" y="1493134"/>
            <a:ext cx="6096000" cy="4221866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8F83D6-18AC-4B68-A898-368588840F54}"/>
              </a:ext>
            </a:extLst>
          </p:cNvPr>
          <p:cNvSpPr/>
          <p:nvPr userDrawn="1"/>
        </p:nvSpPr>
        <p:spPr>
          <a:xfrm>
            <a:off x="0" y="6245979"/>
            <a:ext cx="12192000" cy="6120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DBBC6DE-EEB4-4941-89C4-287DD674CBF4}"/>
              </a:ext>
            </a:extLst>
          </p:cNvPr>
          <p:cNvSpPr txBox="1">
            <a:spLocks/>
          </p:cNvSpPr>
          <p:nvPr userDrawn="1"/>
        </p:nvSpPr>
        <p:spPr>
          <a:xfrm>
            <a:off x="10601124" y="6373373"/>
            <a:ext cx="1016000" cy="36576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11">
            <a:extLst>
              <a:ext uri="{FF2B5EF4-FFF2-40B4-BE49-F238E27FC236}">
                <a16:creationId xmlns:a16="http://schemas.microsoft.com/office/drawing/2014/main" id="{41AEC358-38B5-49C7-B996-AF6162BAFA65}"/>
              </a:ext>
            </a:extLst>
          </p:cNvPr>
          <p:cNvSpPr txBox="1">
            <a:spLocks/>
          </p:cNvSpPr>
          <p:nvPr userDrawn="1"/>
        </p:nvSpPr>
        <p:spPr>
          <a:xfrm>
            <a:off x="644324" y="6383438"/>
            <a:ext cx="5930096" cy="27027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1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-apple-system"/>
              </a:rPr>
              <a:t>25–26 September, 2026, Premier University, Chittagong, Bangladesh 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46A8A2-B458-4D19-81CD-8E84A3611D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204284"/>
            <a:ext cx="2349661" cy="11748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52C608-8692-46CE-8E68-19BE75478D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68" y="612020"/>
            <a:ext cx="884630" cy="7274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82C483-9E5A-43CB-8409-65387EFE4B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9242023" y="612020"/>
            <a:ext cx="1538621" cy="7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47608"/>
            <a:ext cx="10972800" cy="66219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49424"/>
            <a:ext cx="10972800" cy="3780986"/>
          </a:xfrm>
        </p:spPr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C112DF-3A7B-4EA7-9F3B-C0050C7670A7}"/>
              </a:ext>
            </a:extLst>
          </p:cNvPr>
          <p:cNvSpPr/>
          <p:nvPr userDrawn="1"/>
        </p:nvSpPr>
        <p:spPr>
          <a:xfrm>
            <a:off x="0" y="6245979"/>
            <a:ext cx="12192000" cy="6120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BD73DC7-C216-4590-B4F3-8364BA9F48BB}"/>
              </a:ext>
            </a:extLst>
          </p:cNvPr>
          <p:cNvSpPr txBox="1">
            <a:spLocks/>
          </p:cNvSpPr>
          <p:nvPr userDrawn="1"/>
        </p:nvSpPr>
        <p:spPr>
          <a:xfrm>
            <a:off x="10601124" y="6373373"/>
            <a:ext cx="1016000" cy="36576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11">
            <a:extLst>
              <a:ext uri="{FF2B5EF4-FFF2-40B4-BE49-F238E27FC236}">
                <a16:creationId xmlns:a16="http://schemas.microsoft.com/office/drawing/2014/main" id="{382BB215-7FD0-4CE3-9C4E-23F4469CBA19}"/>
              </a:ext>
            </a:extLst>
          </p:cNvPr>
          <p:cNvSpPr txBox="1">
            <a:spLocks/>
          </p:cNvSpPr>
          <p:nvPr userDrawn="1"/>
        </p:nvSpPr>
        <p:spPr>
          <a:xfrm>
            <a:off x="644324" y="6383438"/>
            <a:ext cx="5930096" cy="27027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1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-apple-system"/>
              </a:rPr>
              <a:t>25–26 September, 2026, Premier University, Chittagong, Bangladesh 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7CA7A3-3FEE-4A32-9EEA-BC89CB2FB1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204284"/>
            <a:ext cx="2349661" cy="11748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12F49E-198E-4C4F-AB11-4A78AD2FD7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68" y="612020"/>
            <a:ext cx="884630" cy="7274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406D71-197A-446C-8380-4D410C4565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9242023" y="612020"/>
            <a:ext cx="1538621" cy="7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339490"/>
            <a:ext cx="2540000" cy="4679345"/>
          </a:xfrm>
        </p:spPr>
        <p:txBody>
          <a:bodyPr vert="eaVert"/>
          <a:lstStyle>
            <a:lvl1pPr>
              <a:defRPr/>
            </a:lvl1pPr>
          </a:lstStyle>
          <a:p>
            <a:r>
              <a:rPr kumimoji="0" lang="en-US" dirty="0"/>
              <a:t>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339490"/>
            <a:ext cx="8331200" cy="4679345"/>
          </a:xfrm>
        </p:spPr>
        <p:txBody>
          <a:bodyPr vert="eaVert"/>
          <a:lstStyle>
            <a:lvl5pPr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2D99A5-C57F-49A7-BF7C-91636331362B}"/>
              </a:ext>
            </a:extLst>
          </p:cNvPr>
          <p:cNvSpPr/>
          <p:nvPr userDrawn="1"/>
        </p:nvSpPr>
        <p:spPr>
          <a:xfrm>
            <a:off x="0" y="6245979"/>
            <a:ext cx="12192000" cy="6120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B71EB5F-5F44-401F-A593-138A2EA12AD1}"/>
              </a:ext>
            </a:extLst>
          </p:cNvPr>
          <p:cNvSpPr txBox="1">
            <a:spLocks/>
          </p:cNvSpPr>
          <p:nvPr userDrawn="1"/>
        </p:nvSpPr>
        <p:spPr>
          <a:xfrm>
            <a:off x="10601124" y="6373373"/>
            <a:ext cx="1016000" cy="36576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11">
            <a:extLst>
              <a:ext uri="{FF2B5EF4-FFF2-40B4-BE49-F238E27FC236}">
                <a16:creationId xmlns:a16="http://schemas.microsoft.com/office/drawing/2014/main" id="{559BE008-17DF-4709-B7F6-FC8BE635CE07}"/>
              </a:ext>
            </a:extLst>
          </p:cNvPr>
          <p:cNvSpPr txBox="1">
            <a:spLocks/>
          </p:cNvSpPr>
          <p:nvPr userDrawn="1"/>
        </p:nvSpPr>
        <p:spPr>
          <a:xfrm>
            <a:off x="644324" y="6383438"/>
            <a:ext cx="5930096" cy="27027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1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-apple-system"/>
              </a:rPr>
              <a:t>25–26 September, 2026, Premier University, Chittagong, Bangladesh 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F91D88-D9AE-4CA3-852D-0AAEE8C2E1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204284"/>
            <a:ext cx="2349661" cy="11748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07E338-7CB5-4B9B-BE79-EB9EBBFA42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68" y="612020"/>
            <a:ext cx="884630" cy="7274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0B4CA5-9210-4E77-BE0B-A2B1F43313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9242023" y="612020"/>
            <a:ext cx="1538621" cy="7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58500" y="1676101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58500" y="2909181"/>
            <a:ext cx="10972800" cy="282028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BC0262-122A-4AEF-947D-148588439338}"/>
              </a:ext>
            </a:extLst>
          </p:cNvPr>
          <p:cNvSpPr/>
          <p:nvPr userDrawn="1"/>
        </p:nvSpPr>
        <p:spPr>
          <a:xfrm>
            <a:off x="0" y="6245979"/>
            <a:ext cx="12192000" cy="6120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FF223607-45EF-453D-A36C-1434F6DB4082}"/>
              </a:ext>
            </a:extLst>
          </p:cNvPr>
          <p:cNvSpPr txBox="1">
            <a:spLocks/>
          </p:cNvSpPr>
          <p:nvPr userDrawn="1"/>
        </p:nvSpPr>
        <p:spPr>
          <a:xfrm>
            <a:off x="10601124" y="6373373"/>
            <a:ext cx="1016000" cy="36576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Footer Placeholder 11">
            <a:extLst>
              <a:ext uri="{FF2B5EF4-FFF2-40B4-BE49-F238E27FC236}">
                <a16:creationId xmlns:a16="http://schemas.microsoft.com/office/drawing/2014/main" id="{D595F869-9610-495B-A011-59B6D4FC780E}"/>
              </a:ext>
            </a:extLst>
          </p:cNvPr>
          <p:cNvSpPr txBox="1">
            <a:spLocks/>
          </p:cNvSpPr>
          <p:nvPr userDrawn="1"/>
        </p:nvSpPr>
        <p:spPr>
          <a:xfrm>
            <a:off x="644324" y="6383438"/>
            <a:ext cx="5930096" cy="27027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914400" rtl="0" eaLnBrk="1" latinLnBrk="0" hangingPunct="1">
              <a:defRPr kumimoji="0" sz="11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chemeClr val="bg1"/>
                </a:solidFill>
                <a:latin typeface="-apple-system"/>
              </a:rPr>
              <a:t>25–26 September, 2026, Premier University, Chittagong, Bangladesh 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FF4EC54-8265-4E19-9194-88F02C8CB1F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204284"/>
            <a:ext cx="2349661" cy="117483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E60CAD9-4B41-46EB-AC4B-BD7ACE13305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68" y="612020"/>
            <a:ext cx="884630" cy="72747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581740F-4D7C-4078-9896-966682ABA6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14346" r="28474" b="69694"/>
          <a:stretch/>
        </p:blipFill>
        <p:spPr>
          <a:xfrm>
            <a:off x="9242023" y="612020"/>
            <a:ext cx="1538621" cy="72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id="{DF64755C-015B-0675-D16D-F3CE1708D0FD}"/>
              </a:ext>
            </a:extLst>
          </p:cNvPr>
          <p:cNvSpPr txBox="1">
            <a:spLocks/>
          </p:cNvSpPr>
          <p:nvPr/>
        </p:nvSpPr>
        <p:spPr>
          <a:xfrm>
            <a:off x="3928399" y="2434384"/>
            <a:ext cx="42889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chemeClr val="bg1"/>
                </a:solidFill>
                <a:effectLst/>
                <a:latin typeface="-apple-system"/>
              </a:rPr>
              <a:t>25–26 September, 2026; </a:t>
            </a:r>
          </a:p>
          <a:p>
            <a:pPr algn="ctr"/>
            <a:r>
              <a:rPr lang="en-US" b="0" i="0" dirty="0">
                <a:solidFill>
                  <a:schemeClr val="bg1"/>
                </a:solidFill>
                <a:effectLst/>
                <a:latin typeface="-apple-system"/>
              </a:rPr>
              <a:t>Premier University, Chittagong, Bangladesh 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EC0BE2-2B36-43A5-968F-F5CD54D2FEF8}"/>
              </a:ext>
            </a:extLst>
          </p:cNvPr>
          <p:cNvSpPr txBox="1"/>
          <p:nvPr/>
        </p:nvSpPr>
        <p:spPr>
          <a:xfrm>
            <a:off x="734632" y="1353475"/>
            <a:ext cx="107227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 1st International Conference on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Next-Generation Electrical &amp; Electronics, Computer Systems, and Technologies (iCONEECT)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7EC608F-51C6-4EF7-B9E0-8B14B0AC453A}"/>
              </a:ext>
            </a:extLst>
          </p:cNvPr>
          <p:cNvSpPr txBox="1"/>
          <p:nvPr/>
        </p:nvSpPr>
        <p:spPr>
          <a:xfrm>
            <a:off x="1106475" y="3980135"/>
            <a:ext cx="9215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Lexend" pitchFamily="2" charset="0"/>
              </a:rPr>
              <a:t>TITLE: THIS IS A SAMPLE PAPER ID AND IT’S NEEDS TO BE EDITED, THIS IS A SAMPLE PAPER ID AND IT’S NEEDS TO BE EDITED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A9EBA67-8033-45FE-ACFD-4B9091245696}"/>
              </a:ext>
            </a:extLst>
          </p:cNvPr>
          <p:cNvSpPr txBox="1"/>
          <p:nvPr/>
        </p:nvSpPr>
        <p:spPr>
          <a:xfrm>
            <a:off x="4940585" y="3610803"/>
            <a:ext cx="1917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Lexend" pitchFamily="2" charset="0"/>
              </a:rPr>
              <a:t>Paper ID: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FF34296-4495-4FB9-A8DC-AD4303142334}"/>
              </a:ext>
            </a:extLst>
          </p:cNvPr>
          <p:cNvSpPr txBox="1"/>
          <p:nvPr/>
        </p:nvSpPr>
        <p:spPr>
          <a:xfrm>
            <a:off x="1291670" y="4599379"/>
            <a:ext cx="921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Name, Author Name Author Name, Author Name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4A1FB81-DF34-4DD0-9DE3-6EB1FDEED5B5}"/>
              </a:ext>
            </a:extLst>
          </p:cNvPr>
          <p:cNvSpPr txBox="1"/>
          <p:nvPr/>
        </p:nvSpPr>
        <p:spPr>
          <a:xfrm>
            <a:off x="1291670" y="4968711"/>
            <a:ext cx="9215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 University, Affiliation University, XYZ Industry</a:t>
            </a:r>
          </a:p>
        </p:txBody>
      </p:sp>
      <p:pic>
        <p:nvPicPr>
          <p:cNvPr id="45" name="Picture 4" descr="45,600+ University Logo Stock Illustrations, Royalty-Free Vector Graphics &amp;  Clip Art - iStock | University crest, University seal, School logo">
            <a:extLst>
              <a:ext uri="{FF2B5EF4-FFF2-40B4-BE49-F238E27FC236}">
                <a16:creationId xmlns:a16="http://schemas.microsoft.com/office/drawing/2014/main" id="{AE8536FE-6569-490E-B4CC-A413D1A39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028" y="5338043"/>
            <a:ext cx="1211476" cy="12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F40AC5F9-F7C2-4B0A-B1A4-2C895DB15C18}"/>
              </a:ext>
            </a:extLst>
          </p:cNvPr>
          <p:cNvSpPr txBox="1"/>
          <p:nvPr/>
        </p:nvSpPr>
        <p:spPr>
          <a:xfrm>
            <a:off x="4182623" y="6418714"/>
            <a:ext cx="11182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University logo</a:t>
            </a:r>
          </a:p>
        </p:txBody>
      </p:sp>
      <p:pic>
        <p:nvPicPr>
          <p:cNvPr id="47" name="Picture 4" descr="45,600+ University Logo Stock Illustrations, Royalty-Free Vector Graphics &amp;  Clip Art - iStock | University crest, University seal, School logo">
            <a:extLst>
              <a:ext uri="{FF2B5EF4-FFF2-40B4-BE49-F238E27FC236}">
                <a16:creationId xmlns:a16="http://schemas.microsoft.com/office/drawing/2014/main" id="{0743B530-BC10-4517-9697-A9CAAF73D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909" y="5320862"/>
            <a:ext cx="1211476" cy="12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875F8643-64AA-4D61-9B17-B82607193E69}"/>
              </a:ext>
            </a:extLst>
          </p:cNvPr>
          <p:cNvSpPr txBox="1"/>
          <p:nvPr/>
        </p:nvSpPr>
        <p:spPr>
          <a:xfrm>
            <a:off x="5347504" y="6401533"/>
            <a:ext cx="11182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University logo</a:t>
            </a:r>
          </a:p>
        </p:txBody>
      </p:sp>
      <p:pic>
        <p:nvPicPr>
          <p:cNvPr id="50" name="Picture 4" descr="45,600+ University Logo Stock Illustrations, Royalty-Free Vector Graphics &amp;  Clip Art - iStock | University crest, University seal, School logo">
            <a:extLst>
              <a:ext uri="{FF2B5EF4-FFF2-40B4-BE49-F238E27FC236}">
                <a16:creationId xmlns:a16="http://schemas.microsoft.com/office/drawing/2014/main" id="{1071BDFD-EE2D-4960-A743-800C737F4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504" y="5344011"/>
            <a:ext cx="1211476" cy="12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0E72961-B0C5-481D-A193-AFC0741CE386}"/>
              </a:ext>
            </a:extLst>
          </p:cNvPr>
          <p:cNvSpPr txBox="1"/>
          <p:nvPr/>
        </p:nvSpPr>
        <p:spPr>
          <a:xfrm>
            <a:off x="6447099" y="6424682"/>
            <a:ext cx="11182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University logo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Outline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440D6DFB-4263-40CE-9960-6EBFD560C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113862"/>
            <a:ext cx="11475027" cy="336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Abstract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Introduction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Literature Review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Methodology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Proposed Work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Result and Discussion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Conclusion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Reference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E6218B-615B-4F5D-A3EB-A16905CC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17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Abstract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440D6DFB-4263-40CE-9960-6EBFD560C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45" y="2258253"/>
            <a:ext cx="11475027" cy="140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Briefly summarize your work.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Use bullet points or short sentences for clarity.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E6218B-615B-4F5D-A3EB-A16905CC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07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Introduction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EC0FABD8-82B2-40A0-8CD8-43A681124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45" y="1981254"/>
            <a:ext cx="11475027" cy="1962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Introduce the research background and significance.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Clearly define the problem and objectives.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Limit text, focus on visuals like diagrams or graphs to explain key points.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605DD-7D47-42DD-B977-E5EF926F7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24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Literature Review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6CB4AAE6-3A44-42E2-B913-6BFB0B7E9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45" y="1981254"/>
            <a:ext cx="11475027" cy="1962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Mention major relevant studies briefly.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Focus on gaps in the literature that your research addresses.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Use graphs or comparison tables for easy understanding..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780D-1FAD-4D7F-861E-D3B65C987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12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Methodology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E33DB4CE-F558-4CF5-B30F-74340ECAC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45" y="1981254"/>
            <a:ext cx="11475027" cy="1962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Outline your research methods, tools, and processes.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Use flowcharts or diagrams to explain complex steps.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Avoid heavy text; focus on visuals and bullet points.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F0CA8-A2C0-48F9-817C-41A06E2C1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81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9"/>
          <p:cNvSpPr txBox="1">
            <a:spLocks/>
          </p:cNvSpPr>
          <p:nvPr/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Proposed Work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B2DA7694-5FD5-4131-9E10-A9BD79F54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45" y="1981254"/>
            <a:ext cx="11475027" cy="1962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Present your unique contribution or solution.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Use diagrams, figures, or schematics to explain the design or approach.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Clearly highlight the innovation and relevance to the problem..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92B8C-4A39-4B89-B86B-0E6ED196E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66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Result and Discussion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A12F1D1-6001-4F49-972B-8B7CCC2ABA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Present your findings with graphs, tables, or charts.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Focus on key results that support your conclusion.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Discuss the implications of the results in context with the problem. </a:t>
            </a:r>
          </a:p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E108D0C-A21E-4594-A0D2-BD9CC6D96A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586A9-96D8-4392-BD10-89052685C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07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Conclusion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89A26383-FA35-4180-9C17-DB6B623E0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45" y="1704255"/>
            <a:ext cx="11475027" cy="2516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Summarize the key takeaways of your research.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Mention future directions or applications of the work.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Keep the slide simple and impactful.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EADC9-9898-4962-9EC2-098D5BC52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23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Reference 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6D07D2FA-44C2-47AC-B18F-66E98F629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45" y="1981254"/>
            <a:ext cx="11475027" cy="1962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Cite important references in IEEE format.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Keep it minimal, with key papers only.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Avoid overcrowding the slide; list references concisely.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F4914-30C5-46CA-954C-722E060A8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20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09600" y="2249424"/>
            <a:ext cx="10972800" cy="3453957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09968C8A-BDBC-42D8-B2C4-32624A4AD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451" y="2586077"/>
            <a:ext cx="11475027" cy="1685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Design: Use consistent fonts, colors, and layouts. Avoid clutter.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Text: Keep slides minimal with 5-6 bullet points per slide.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Visuals: Focus on images, graphs, and diagrams for easy comprehension.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5F2712-E610-4128-8933-C2B835D4C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45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720050" y="2685327"/>
            <a:ext cx="6192455" cy="115746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2" name="Title 12"/>
          <p:cNvSpPr txBox="1">
            <a:spLocks/>
          </p:cNvSpPr>
          <p:nvPr/>
        </p:nvSpPr>
        <p:spPr>
          <a:xfrm>
            <a:off x="1839924" y="2201500"/>
            <a:ext cx="7880272" cy="2372106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>
                <a:solidFill>
                  <a:srgbClr val="00206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Thank You !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57116-662B-4536-9D21-3851E7A4C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42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03460604_win32">
  <a:themeElements>
    <a:clrScheme name="Custom 4">
      <a:dk1>
        <a:sysClr val="windowText" lastClr="000000"/>
      </a:dk1>
      <a:lt1>
        <a:sysClr val="window" lastClr="FFFFFF"/>
      </a:lt1>
      <a:dk2>
        <a:srgbClr val="7030A0"/>
      </a:dk2>
      <a:lt2>
        <a:srgbClr val="EEECE1"/>
      </a:lt2>
      <a:accent1>
        <a:srgbClr val="00B0F0"/>
      </a:accent1>
      <a:accent2>
        <a:srgbClr val="E36C09"/>
      </a:accent2>
      <a:accent3>
        <a:srgbClr val="9999FE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aining presentation.potx" id="{7B9FCAFE-DDE5-4198-9987-54DFCAD80598}" vid="{6015A8B0-C387-4E39-945C-0F39E3EB10B6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tf03460604_win32</Template>
  <TotalTime>498</TotalTime>
  <Words>385</Words>
  <Application>Microsoft Office PowerPoint</Application>
  <PresentationFormat>Widescreen</PresentationFormat>
  <Paragraphs>98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Adobe Gothic Std B</vt:lpstr>
      <vt:lpstr>-apple-system</vt:lpstr>
      <vt:lpstr>Arial</vt:lpstr>
      <vt:lpstr>Calibri</vt:lpstr>
      <vt:lpstr>Georgia</vt:lpstr>
      <vt:lpstr>Lexend</vt:lpstr>
      <vt:lpstr>Poppins</vt:lpstr>
      <vt:lpstr>Times New Roman</vt:lpstr>
      <vt:lpstr>Wingdings</vt:lpstr>
      <vt:lpstr>Wingdings 2</vt:lpstr>
      <vt:lpstr>tf03460604_win32</vt:lpstr>
      <vt:lpstr>PowerPoint Presentation</vt:lpstr>
      <vt:lpstr>Outline</vt:lpstr>
      <vt:lpstr>Abstract</vt:lpstr>
      <vt:lpstr>Introduction </vt:lpstr>
      <vt:lpstr>Literature Review </vt:lpstr>
      <vt:lpstr>Methodology</vt:lpstr>
      <vt:lpstr>PowerPoint Presentation</vt:lpstr>
      <vt:lpstr>Result and Discussion </vt:lpstr>
      <vt:lpstr>Conclusion</vt:lpstr>
      <vt:lpstr>Reference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Training Presentation</dc:title>
  <dc:creator>joo</dc:creator>
  <cp:lastModifiedBy>Saifuddin Munna</cp:lastModifiedBy>
  <cp:revision>34</cp:revision>
  <dcterms:created xsi:type="dcterms:W3CDTF">2021-03-30T06:05:31Z</dcterms:created>
  <dcterms:modified xsi:type="dcterms:W3CDTF">2026-09-11T17:18:23Z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